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7"/>
  </p:notesMasterIdLst>
  <p:handoutMasterIdLst>
    <p:handoutMasterId r:id="rId8"/>
  </p:handoutMasterIdLst>
  <p:sldIdLst>
    <p:sldId id="308" r:id="rId3"/>
    <p:sldId id="317" r:id="rId4"/>
    <p:sldId id="318" r:id="rId5"/>
    <p:sldId id="319" r:id="rId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196"/>
  </p:normalViewPr>
  <p:slideViewPr>
    <p:cSldViewPr snapToGrid="0" snapToObjects="1">
      <p:cViewPr varScale="1">
        <p:scale>
          <a:sx n="140" d="100"/>
          <a:sy n="14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4E3842-7804-1047-8F35-3235A935B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F9133-501B-D244-9307-57769C76C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20D5FBA-29C3-8148-B9C3-EE95B73DB548}" type="datetimeFigureOut">
              <a:rPr lang="en-US" altLang="en-US"/>
              <a:pPr/>
              <a:t>5/20/19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07B34-928B-054B-9082-F34781CACD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341E9-8049-064E-BB66-7B754A69C0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45E6B3C-C451-0D4F-9EEE-D3CE005D57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38CB9B-10CD-BB49-AAEF-28F138DC90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21C0B-0D70-554D-AC92-288FF3252AB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D474A8E-0BD0-9B45-AD76-67F3087CBDF4}" type="datetimeFigureOut">
              <a:rPr lang="en-US" altLang="en-US"/>
              <a:pPr/>
              <a:t>5/20/19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89DD4-E74F-714F-84C5-15091519C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0F5C392-8073-F441-9A4E-5844B9099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FBD0A-8A1A-0941-A8A7-FC0AA86690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D6901-0B65-F340-8964-1F27636D0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7E9AC94-E1B1-394A-B861-4DC77DD1828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only not control along track, which doesn’t really matter</a:t>
            </a:r>
          </a:p>
          <a:p>
            <a:r>
              <a:rPr lang="en-US" dirty="0"/>
              <a:t>Equatorial tracking of ground station hard maybe impossible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AC94-E1B1-394A-B861-4DC77DD1828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25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FD337-8A17-7A43-AD71-67D29AF9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5099889E-7700-D54F-ADC4-4A132B5C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764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6622EA-C544-BC47-AEDD-4CBCD9A2F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B0C26F23-EF93-9D4D-87B6-B388B422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715921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195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29FBC382-869D-614B-B218-A716965147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846934BE-23D8-704F-9D0F-55B4A5E7DAD3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81178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3609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680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5358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5C0B6A-B782-774F-93BD-48A5D3BA2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1EADCB13-203F-714A-BCC9-8D85FCBBF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960271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3402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219542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2B8FE6E5-DB88-354A-87CC-18F4F2967548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B53B7A42-1CA9-D342-9878-D6959D294EEC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27045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377577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68462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319652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16791F40-2C3B-BF45-BF81-6A87BE47B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1ECDBB-9485-A444-BB01-200BDA5B0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B1FF53ED-D435-9442-937E-55F469F75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2711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8CCAF9B4-46E5-6D40-B531-0CDB5404ED3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254BC-B5BF-E645-B70F-92612E24B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08CDB74-A668-4B42-B171-04F55D83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00233B59-16C8-F148-9E0C-013A9B06E78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135535-0760-7E4F-A5DE-B8E844278747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1ED84CAE-06A1-A247-A423-68B949DA59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ADEDE77D-E96B-F540-B429-C6B3B9A952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E3E47-E5F4-3F4C-B9C9-6114B2A16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F2912C2-0B8E-4743-9628-8ED9B72CA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FF1F934B-AA3D-8D4C-BC7B-119E9BAB072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2607C2-7320-ED44-A0CA-3997AB3FA6F5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1AED51B2-2B25-EB48-869E-6C2391EA6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3877D709-6A86-7A45-88DB-741A173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CubeSats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54D31-E68D-9F4B-B34D-2D8C65CEE9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616325" cy="3890963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Invented in 1999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Standardized units (1U, 3U, etc.)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Academic, Commercial, Government, International</a:t>
            </a: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F8E6D-3969-2347-A519-690B632C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32" y="1860020"/>
            <a:ext cx="4682067" cy="263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2BD35-E138-F24A-905F-E0C6369E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75" y="2363258"/>
            <a:ext cx="2911643" cy="242146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3877D709-6A86-7A45-88DB-741A173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CubeSat Applications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54D31-E68D-9F4B-B34D-2D8C65CEE9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313" y="893762"/>
            <a:ext cx="3616325" cy="3890963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Scientific missions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Astronomy</a:t>
            </a:r>
          </a:p>
          <a:p>
            <a:pPr lvl="2"/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Inferometry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Interplentary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Government Missions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SATCOM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Earth observation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Commercial Missions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Inter-satellite links</a:t>
            </a:r>
          </a:p>
          <a:p>
            <a:pPr lvl="2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2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83136-7BAA-234D-9B5E-9A6BF5BF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6" y="1107017"/>
            <a:ext cx="3547533" cy="2660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9CE76B-FA8E-D14E-8803-F787AC058A4F}"/>
              </a:ext>
            </a:extLst>
          </p:cNvPr>
          <p:cNvSpPr txBox="1"/>
          <p:nvPr/>
        </p:nvSpPr>
        <p:spPr>
          <a:xfrm>
            <a:off x="3248554" y="3749960"/>
            <a:ext cx="1145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Planet Imagery</a:t>
            </a:r>
          </a:p>
        </p:txBody>
      </p:sp>
    </p:spTree>
    <p:extLst>
      <p:ext uri="{BB962C8B-B14F-4D97-AF65-F5344CB8AC3E}">
        <p14:creationId xmlns:p14="http://schemas.microsoft.com/office/powerpoint/2010/main" val="325040079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3877D709-6A86-7A45-88DB-741A173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Magnetorquer-only ADCS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54D31-E68D-9F4B-B34D-2D8C65CEE9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616325" cy="137795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Detumbling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IGRF magnetic field model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Trajectory optimization</a:t>
            </a: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A2EB27-CADC-8F4C-83A5-0BA752501A9A}"/>
                  </a:ext>
                </a:extLst>
              </p:cNvPr>
              <p:cNvSpPr txBox="1"/>
              <p:nvPr/>
            </p:nvSpPr>
            <p:spPr>
              <a:xfrm>
                <a:off x="6712560" y="1441987"/>
                <a:ext cx="1082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A2EB27-CADC-8F4C-83A5-0BA75250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560" y="1441987"/>
                <a:ext cx="1082732" cy="276999"/>
              </a:xfrm>
              <a:prstGeom prst="rect">
                <a:avLst/>
              </a:prstGeom>
              <a:blipFill>
                <a:blip r:embed="rId3"/>
                <a:stretch>
                  <a:fillRect l="-2326" t="-9091" r="-3488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A8EF-67D5-DD48-B2DA-92B0925EFC7F}"/>
                  </a:ext>
                </a:extLst>
              </p:cNvPr>
              <p:cNvSpPr txBox="1"/>
              <p:nvPr/>
            </p:nvSpPr>
            <p:spPr>
              <a:xfrm>
                <a:off x="6796365" y="1779311"/>
                <a:ext cx="9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𝑛𝐼𝐴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A8EF-67D5-DD48-B2DA-92B0925E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65" y="1779311"/>
                <a:ext cx="915122" cy="276999"/>
              </a:xfrm>
              <a:prstGeom prst="rect">
                <a:avLst/>
              </a:prstGeom>
              <a:blipFill>
                <a:blip r:embed="rId4"/>
                <a:stretch>
                  <a:fillRect l="-2740" r="-547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B2AB19-AA56-5848-88FF-62D2FD63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872" y="2286000"/>
            <a:ext cx="2690108" cy="2197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B24314-EB18-7C45-86B3-6B0571E5152C}"/>
              </a:ext>
            </a:extLst>
          </p:cNvPr>
          <p:cNvSpPr txBox="1"/>
          <p:nvPr/>
        </p:nvSpPr>
        <p:spPr>
          <a:xfrm>
            <a:off x="6857862" y="4478867"/>
            <a:ext cx="198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Solar Panel Magnetorquer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015296-14D7-3240-AFC2-3BEE0DA8AA38}"/>
                  </a:ext>
                </a:extLst>
              </p:cNvPr>
              <p:cNvSpPr txBox="1"/>
              <p:nvPr/>
            </p:nvSpPr>
            <p:spPr>
              <a:xfrm>
                <a:off x="6228324" y="1074603"/>
                <a:ext cx="20512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015296-14D7-3240-AFC2-3BEE0DA8A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24" y="1074603"/>
                <a:ext cx="2051203" cy="276999"/>
              </a:xfrm>
              <a:prstGeom prst="rect">
                <a:avLst/>
              </a:prstGeom>
              <a:blipFill>
                <a:blip r:embed="rId6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8D2E7A8-16D8-DA4D-9FAE-4440CA1F6873}"/>
              </a:ext>
            </a:extLst>
          </p:cNvPr>
          <p:cNvSpPr txBox="1"/>
          <p:nvPr/>
        </p:nvSpPr>
        <p:spPr>
          <a:xfrm>
            <a:off x="3768125" y="4742140"/>
            <a:ext cx="198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Magnetic Field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65BEBF-6FB4-784D-8B26-2CCEC42EB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655" y="2342867"/>
            <a:ext cx="3616325" cy="24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7800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utput.mp4">
            <a:hlinkClick r:id="" action="ppaction://media"/>
            <a:extLst>
              <a:ext uri="{FF2B5EF4-FFF2-40B4-BE49-F238E27FC236}">
                <a16:creationId xmlns:a16="http://schemas.microsoft.com/office/drawing/2014/main" id="{DE8E41D0-256F-D642-8719-6A8335BE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146" y="880618"/>
            <a:ext cx="5964790" cy="3069382"/>
          </a:xfrm>
          <a:prstGeom prst="rect">
            <a:avLst/>
          </a:prstGeom>
        </p:spPr>
      </p:pic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DADFE3D-8681-764A-BCB4-AB2A7E9A6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71259" y="880618"/>
            <a:ext cx="2372741" cy="279527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No jitter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Arbitrary orbit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Combined with other methods – complete attitude control!</a:t>
            </a: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04414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1476</TotalTime>
  <Words>101</Words>
  <Application>Microsoft Macintosh PowerPoint</Application>
  <PresentationFormat>On-screen Show (16:9)</PresentationFormat>
  <Paragraphs>31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Cambria Math</vt:lpstr>
      <vt:lpstr>Source Sans Pro</vt:lpstr>
      <vt:lpstr>Source Sans Pro Semibold</vt:lpstr>
      <vt:lpstr>Wingdings</vt:lpstr>
      <vt:lpstr>SU_Preso_16x9_v6</vt:lpstr>
      <vt:lpstr>SU_Template_TopBar</vt:lpstr>
      <vt:lpstr>CubeSats</vt:lpstr>
      <vt:lpstr>CubeSat Applications</vt:lpstr>
      <vt:lpstr>Magnetorquer-only ADCS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Andrew Oehler Gatherer</dc:creator>
  <dc:description>2012 PowerPoint template redesign</dc:description>
  <cp:lastModifiedBy>Andrew Oehler Gatherer</cp:lastModifiedBy>
  <cp:revision>14</cp:revision>
  <dcterms:created xsi:type="dcterms:W3CDTF">2019-05-10T19:36:11Z</dcterms:created>
  <dcterms:modified xsi:type="dcterms:W3CDTF">2019-05-20T17:36:49Z</dcterms:modified>
</cp:coreProperties>
</file>